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21" r:id="rId3"/>
    <p:sldId id="293" r:id="rId4"/>
    <p:sldId id="309" r:id="rId5"/>
    <p:sldId id="298" r:id="rId6"/>
    <p:sldId id="310" r:id="rId7"/>
    <p:sldId id="311" r:id="rId8"/>
    <p:sldId id="314" r:id="rId9"/>
    <p:sldId id="315" r:id="rId10"/>
    <p:sldId id="319" r:id="rId11"/>
    <p:sldId id="32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-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7:52.4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1 210,'2'3,"0"0,0 0,0 0,1-1,0 1,-1-1,1 0,0 0,0 0,0 0,0 0,0 0,1-1,-1 0,1 0,5 2,-1-2,1-1,-1 1,0-2,1 1,-1-1,0 0,1-1,8-3,68-26,-59 21,345-159,-346 160,-33 24,-33 23,-24 1,51-32,1 0,0 1,0 0,-20 18,21-8,15-8,-1-9,1 0,-1-1,0 1,1-1,-1 1,1-1,-1 0,0 0,1 0,-1-1,1 1,-1 0,0-1,3 0,87-26,124-53,13-5,-227 84,-1 0,0 1,1-1,-1 1,0-1,1 1,-1 0,0 0,1-1,-1 1,1 0,-1 0,0 0,1 1,-1-1,1 0,-1 0,0 1,1-1,-1 1,0-1,2 2,-2-1,-1 0,0 0,0 0,1 0,-1 0,0 0,0 0,0 0,0 0,0 0,0 0,0 0,0 0,-1 0,1 0,0 0,-1 0,1 0,0 0,-1 0,-1 1,-38 57,38-57,-1 2,-26 37,29-40,0-1,0 1,0-1,-1 0,1 1,0-1,0 0,0 1,0-1,0 1,0-1,0 1,0-1,0 0,0 1,0-1,0 1,0-1,0 1,0-1,0 0,0 1,0-1,1 1,-1-1,0 0,0 1,0-1,1 0,-1 1,0-1,1 1,1-1,-1 0,1 1,0-1,-1 0,1 0,-1 0,1 0,0 0,-1-1,1 1,0 0,-1-1,1 1,1-2,82-36,-85 38,0 0,0 0,0 0,0 0,0 0,0 0,0 0,0 1,0-1,0 0,0 0,0 0,-1 0,1 0,0 0,0 0,0 0,0 1,0-1,0 0,0 0,0 0,0 0,0 0,0 0,0 0,0 1,1-1,-1 0,0 0,0 0,0 0,0 0,0 0,0 0,0 0,0 0,0 0,0 1,0-1,0 0,0 0,1 0,-1 0,0 0,0 0,0 0,0 0,0 0,0 0,0 0,0 0,0 0,1 0,-1 0,0 0,0 0,0 0,0 0,-11 16,-16 16,25-30,0-1,1 1,-1-1,1 1,-1-1,1 1,0 0,0 0,0 0,0-1,0 1,0 0,0 0,0 1,1-1,-1 3,1-4,0 0,1-1,-1 1,1 0,-1 0,0-1,1 1,0 0,-1-1,1 1,-1-1,1 1,0 0,-1-1,1 1,0-1,-1 0,1 1,0-1,0 0,0 1,-1-1,1 0,0 0,0 0,0 1,1-1,10 0,0 1,0-2,-1 0,24-4,69-20,175-65,-107 30,-122 48,-50 12,1 0,0 0,-1 0,1 0,0 0,-1 0,1 0,0 0,-1 0,1 0,0 1,-1-1,1 0,0 0,-1 1,1-1,-1 0,1 1,-1-1,1 0,-1 1,1-1,0 1,-1 1,0-1,0 0,0 0,0 0,0 0,0 0,-1 0,1 0,0 0,-1 0,1 0,0 0,-1 0,1 0,-1 0,0 0,1-1,-1 1,0 0,-1 1,-33 41,15-21,-32 51,52-73,-1 1,1 0,-1-1,1 1,-1-1,1 1,0 0,0-1,-1 1,1 0,0-1,0 1,0 0,-1-1,1 1,0 0,0-1,0 1,0 0,1 0,-1-1,0 1,0 0,0-1,0 1,1 0,-1-1,0 1,1 0,-1-1,0 1,1-1,-1 1,1-1,-1 1,1-1,-1 1,1-1,-1 1,1-1,0 1,-1-1,1 0,0 0,-1 1,1-1,0 0,-1 0,1 0,0 0,-1 1,1-1,0 0,0 0,-1 0,1-1,0 1,-1 0,1 0,1-1,51-6,5-9,71-30,-77 26,102-26,-152 45,1 1,-1-1,1 1,-1-1,1 1,-1 0,1-1,-1 1,1 1,-1-1,1 0,-1 1,1-1,-1 1,1 0,-1-1,1 1,-1 1,0-1,0 0,0 0,0 1,0-1,0 1,2 2,-2-1,-1 0,0 0,0 0,0 0,0 0,-1 1,1-1,-1 0,0 1,0-1,0 0,0 1,-1-1,1 0,-1 0,0 1,0-1,-1 4,-3 7,-7 29,12-43,0 1,0 0,0 0,0 0,0 0,0 0,0 0,1 0,-1-1,0 1,0 0,1 0,-1 0,1-1,-1 1,1 0,-1 0,1-1,-1 1,1 0,0-1,-1 1,1-1,0 1,0-1,0 1,-1-1,1 1,0-1,0 0,0 1,0-1,-1 0,1 0,0 0,0 0,0 0,0 0,0 0,0 0,1 0,12-2,0-1,-1 0,1-1,-1 0,0-1,-1 0,1-1,20-14,-17 11,0 0,0 1,1 1,28-8,-43 14,0 1,-1-1,2 1,-1 0,0-1,0 1,0 0,0 1,0-1,0 0,0 0,0 1,0-1,0 1,0 0,-1-1,1 1,0 0,0 0,0 0,-1 1,1-1,1 2,-1-1,0 1,0 0,-1 0,1 0,-1 0,0 0,0 0,0 0,0 0,0 1,-1-1,1 6,-1 7,-1 1,0-1,-1 0,-7 24,9-40,0 1,-1 0,1-1,0 1,0-1,0 1,-1 0,1-1,0 1,0 0,0-1,0 1,0 0,0-1,0 1,0 0,1-1,-1 1,0 0,0-1,0 1,1 0,-1-1,0 1,1-1,-1 1,0-1,1 1,-1-1,1 1,-1-1,1 1,-1-1,1 1,-1-1,1 0,0 1,-1-1,1 0,-1 0,1 1,1-1,34-5,400-137,-248 78,-180 61,1 0,-1 1,1 1,0-1,-1 1,14 1,-21-1,0 1,0 1,-1-1,1 0,0 0,0 0,0 0,0 1,0-1,-1 0,1 1,0-1,0 0,-1 1,1-1,0 1,-1 0,1-1,0 1,-1-1,1 1,-1 0,1-1,-1 1,1 0,0 1,-1 0,0 0,0 0,-1 0,1 0,0 0,-1 0,0 0,1 0,-1 0,0 0,0 0,0 0,0 0,0-1,0 1,-3 2,-35 42,-10 14,48-60,1 0,0 0,0 1,-1-1,1 0,0 0,0 1,-1-1,1 0,0 1,0-1,0 0,0 1,0-1,-1 0,1 1,0-1,0 0,0 1,0-1,0 0,0 1,0-1,0 0,0 1,0-1,0 0,0 1,1-1,-1 0,0 1,0-1,0 0,0 1,0-1,1 0,-1 0,0 1,0-1,1 0,16-1,25-16,-38 16,16-8,5-2,45-15,-64 24,0 1,0-1,1 1,-1 0,1 1,-1 0,1 0,-1 0,1 0,-1 1,1 0,11 4,-17-4,1 0,0 0,0 1,0-1,-1 0,1 1,0-1,-1 1,0 0,1-1,-1 1,0 0,0 0,0 0,0 0,0 0,0 0,0 0,-1 0,1 0,-1 3,3 52,-2-23,-1-33,0 0,0 0,1 0,-1-1,0 1,0 0,1 0,-1 0,1 0,-1 0,0 0,1-1,0 1,-1 0,1 0,-1-1,1 1,0 0,0-1,-1 1,1-1,0 1,0-1,0 1,0-1,1 1,1 0,-1-1,1 0,-1 0,1 0,0 0,-1 0,1 0,-1-1,1 1,2-2,55-26,-22 4,-29 17,0 0,1 1,-1 0,1 0,1 2,-1-1,1 1,-1 0,19-3,-28 7,0 0,0-1,0 1,0 0,0 0,0 0,0 0,0 0,0 0,0 0,0 1,0-1,0 0,0 1,0-1,-1 0,1 1,0-1,0 1,0-1,0 1,-1-1,1 1,0 0,0 0,-1-1,1 1,0 0,-1 0,1 0,-1-1,0 1,1 1,-5 32,-2-4,6-29,0 0,0 0,0 0,0-1,0 1,0 0,1 0,-1 0,0 0,0 0,1 0,-1-1,1 1,-1 0,1 0,-1-1,1 1,-1 0,1-1,0 1,-1 0,1-1,0 1,0-1,-1 1,2 0,2 0,0 0,1 0,-1 0,0 0,0-1,1 1,-1-1,0 0,1 0,-1-1,8-1,51-16,-41 11,69-25,-63 20,1 2,0 0,1 2,58-7,-86 14,1 1,-1 0,1 0,-1 0,1 1,-1-1,1 1,-1-1,0 1,1 0,-1-1,0 1,0 1,1-1,-1 0,0 0,0 1,0-1,0 1,-1 0,1-1,0 1,1 3,-1-1,0 1,0-1,0 1,-1-1,1 1,-1 0,-1-1,1 1,-1 0,1 0,-2 6,0 9,-2 1,-1-1,0 0,-11 28,15-47,-1 0,1 0,-1 0,1 0,0 0,-1 0,1 0,0 1,0-1,0 0,0 0,0 0,0 0,0 0,0 0,0 0,0 0,0 0,1 0,-1 0,0 0,1 0,0 2,0-3,0 0,0 1,0-1,0 0,0 0,0 0,0 0,0 1,0-1,-1-1,1 1,0 0,0 0,0 0,0 0,0-1,0 1,0 0,0-1,1 0,61-37,-47 26,9-4,-15 9,0 1,0-1,1 2,-1-1,1 2,12-4,-21 7,1 0,0 1,-1 0,1 0,-1 0,1 0,0 0,-1 0,1 1,-1-1,1 1,-1 0,1 0,-1 0,1 0,-1 0,0 0,0 1,0-1,1 1,-1-1,0 1,-1 0,1 0,0 0,-1 0,1 0,-1 0,1 0,-1 1,0-1,0 0,1 4,9 25,-10-26,1 0,-1-1,1 0,0 1,0-1,0 0,0 0,6 6,-7-9,1 1,0-1,0 0,0 0,0 0,0 0,0 0,1 0,-1-1,0 1,0-1,1 0,-1 1,0-1,0 0,1 0,-1 0,0-1,1 1,-1 0,0-1,4-1,10-3,-1-1,1-1,-1 0,24-16,-29 15,1 2,1-1,-1 1,1 1,0 0,0 1,0 0,1 1,13-2,-24 5,0 0,0 0,0 0,0 1,0-1,0 1,0-1,0 1,-1 0,1 0,0 0,0 0,0 0,-1 0,1 0,-1 0,1 1,-1-1,1 1,-1-1,0 1,0 0,0-1,0 1,0 0,0 0,0 0,-1 0,1 0,0 0,-1 0,0 0,1 3,1 9,-1 0,0 1,-3 23,2-25,-1-3,0-2,1 0,0 0,0 0,1 0,0-1,3 15,-4-21,1 0,-1 0,1 0,-1 0,1 0,-1 0,1 0,0-1,0 1,-1 0,1 0,0-1,0 1,0 0,0-1,0 1,-1-1,1 1,0-1,0 1,3 0,-2-1,1 0,0 0,-1-1,1 1,-1 0,1-1,0 0,-1 1,1-1,-1 0,0 0,1-1,2-1,19-12,1-2,-2-1,30-28,-23 19,-29 26,0 0,-1 0,1 0,0 0,0 0,0 0,0 1,0-1,0 0,0 0,0 1,0-1,0 1,0-1,1 1,-1-1,0 1,0 0,0 0,1-1,-1 1,0 0,0 0,1 0,-1 0,2 1,-2 0,0 1,0-1,0 1,-1-1,1 1,0-1,-1 1,1 0,-1-1,0 1,1 0,-1-1,0 3,6 21,-6-25,0 1,1-1,-1 1,1 0,-1-1,0 1,1-1,-1 1,1-1,-1 1,1-1,0 0,-1 1,1-1,-1 1,1-1,0 0,-1 0,1 1,0-1,-1 0,1 0,0 0,-1 0,1 0,0 0,0 0,-1 0,1 0,0 0,5-2,0 1,0-1,-1-1,1 1,-1-1,1 0,-1 0,0 0,0-1,-1 0,9-8,45-56,-40 45,-10 12,-22 29,-24 29,67-96,-29 49,0 0,0 0,0 0,0 0,0 0,0 0,0 0,0 0,0 1,0-1,0 0,0 0,0 0,0 0,0 0,0 0,0 0,0 0,1 0,-1 0,0 0,0 0,0 0,0 0,0 0,0 0,0 0,0 0,0 0,0 0,0 0,0 0,1 0,-1 0,-4 12,2-7,-3 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9:02.0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0,'0'1,"1"1,-1-1,1 0,0 0,-1 0,1 0,0 0,0 0,0 0,0 0,-1 0,1 0,1 0,-1 0,0-1,0 1,0 0,0-1,0 1,1-1,0 1,35 12,-30-11,33 9,-1-2,2-2,74 5,131-12,-138-2,143-10,-147 4,1 5,159 15,-202-4,500 60,-479-59,198 10,-240-19,0-2,-1-2,0-1,44-13,-48 11,0 1,67-3,23-3,70-11,-158 19,354-3,-226 10,-138-2,51 9,-51-5,48 2,37-5,196-5,-276-2,-1 0,60-20,-65 16,0 2,0 0,1 2,54-3,10 10,-72-2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9:07.4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6054 166,'-36'0,"-190"5,178-1,1 1,-81 22,58-10,0-3,0-4,-82 3,-219-13,169-3,11 6,-204-6,267-8,-83-1,47 14,-178-4,218-9,-67-1,5 0,14 0,75 11,-303 7,256 15,91-12,0-2,-61 0,69-5,-48 7,-37 2,70-10,-90 12,105-8,-89-2,1-1,66 9,-14 1,-158 11,125-11,75-7,-50 2,72-6,1 0,-32 9,36-7,0-1,-1 1,1-2,-1 0,0 0,-17-2,27 0,1 0,-1 0,1 0,-1 0,1-1,-1 1,1-1,0 1,0-1,0 0,0 0,0 0,0 0,0 0,1-1,-1 1,1 0,-1-1,1 1,0-1,0 1,0-1,0 0,0-2,-3-13,0 0,-2-30,3 21,3 24,-1 0,1 0,0 0,0 0,0 0,1 0,-1 0,1 0,-1 0,1 0,0 0,0 0,0 0,1 1,-1-1,1 0,-1 1,1-1,0 1,0 0,0-1,0 1,0 0,1 0,3-2,6-3,0 1,1 0,-1 1,23-7,-17 7,70-21,1 4,1 4,136-10,280 22,-486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8:00.5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1 190,'0'1,"0"-1,0 1,0 0,0-1,1 1,-1 0,0-1,0 1,1 0,-1-1,0 1,1-1,-1 1,0-1,1 1,-1-1,1 1,-1-1,1 1,-1-1,1 1,-1-1,1 0,0 1,-1-1,1 0,-1 0,1 0,0 1,-1-1,1 0,0 0,-1 0,1 0,0 0,-1 0,1 0,0 0,-1 0,1 0,0-1,0 1,35-10,-26 7,-8 2,0 1,0 0,1 0,-1 0,0 1,0-1,1 0,-1 1,0 0,0-1,0 1,0 0,0 0,0 0,0 0,2 2,-3-2,1 0,-1 0,1 0,-1 0,1 0,-1 0,1-1,0 1,-1-1,1 1,0-1,0 1,-1-1,1 0,0 0,0 0,-1 0,1 0,0 0,0-1,-1 1,1-1,3 0,10-9,0 1,-1-2,23-21,25-18,-62 49,1 0,0 1,-1-1,1 1,0-1,-1 1,1-1,0 1,0-1,0 1,-1 0,1-1,0 1,0 0,0 0,0 0,0 0,-1-1,1 1,0 0,0 1,0-1,0 0,0 0,-1 0,1 0,0 1,0-1,0 0,0 1,-1-1,1 1,0-1,0 1,-1-1,2 2,10 33,-12-32,0 0,0 0,1 0,-1 0,1 0,0 0,0-1,0 1,1 0,-1-1,0 1,1 0,0-1,-1 0,1 1,0-1,4 3,-2-4,-1 0,1 0,0 0,-1-1,1 0,0 0,-1 0,1 0,0 0,-1-1,1 1,0-1,-1 0,1 0,-1-1,0 1,1-1,-1 0,0 1,4-4,10-6,-1-2,21-19,-23 19,93-78,-106 90,0 1,0-1,0 0,-1 1,1-1,0 1,0-1,0 1,0-1,0 1,0 0,0-1,0 1,0 0,1 0,-1 0,0 0,0 0,0 0,0 0,0 0,0 0,0 0,0 1,0-1,0 0,0 1,0-1,0 1,0-1,0 1,0 0,0-1,-1 1,3 1,22 42,-24-41,0 1,0-1,0 0,1 1,0-1,-1 0,1 0,0 0,1 0,-1 0,0-1,1 1,-1 0,1-1,0 0,0 0,5 3,-4-5,0 0,0 0,0-1,-1 1,1-1,0 0,0 0,-1 0,1 0,-1-1,1 0,-1 1,0-1,1 0,-1-1,6-4,-5 3,0 1,0 0,0 1,1-1,0 1,9-4,-12 6,1-1,-1 1,1 0,-1 0,1 0,-1 0,1 0,-1 1,1-1,-1 1,0 0,1 0,-1 0,0 0,1 0,-1 0,0 0,0 1,2 1,7 6,-1 0,-1 0,0 1,0 1,7 11,-8-10,1-1,0 0,1-1,11 11,-19-20,0 0,0 1,0-1,0 0,1 0,-1 0,0-1,0 1,1 0,-1-1,0 1,1-1,-1 0,1 0,-1 0,0 0,1 0,-1-1,1 1,-1-1,0 1,1-1,2-1,6-4,-1 1,0-1,18-14,16-8,-41 27,0 0,1 0,-1 0,0 1,1 0,-1 0,1-1,-1 2,1-1,-1 0,1 1,-1 0,0-1,1 1,-1 1,0-1,0 0,0 1,0 0,0 0,0-1,3 4,0-1,-1-1,1 0,0 0,0 0,0-1,8 3,-5-4,0 0,-1 0,1 0,0-1,0-1,-1 1,1-1,0-1,-1 0,1 0,8-4,3-2,0-2,34-23,19-10,-71 42,0 0,0 0,-1 0,1 1,0-1,0 0,0 1,0-1,0 1,0 0,0-1,0 1,0 0,0 0,0 0,0 1,0-1,0 0,0 1,0-1,-1 1,1 0,0 0,0 0,0 0,1 1,1 2,0 0,-1 0,1 1,-1 0,0-1,-1 1,4 8,20 28,-25-40,1 1,-1-1,0 0,1 0,0 0,-1 0,1 0,0 0,-1 0,1 0,0-1,0 1,0-1,0 1,-1-1,1 0,0 0,0 0,0 0,0 0,0 0,2-1,23-7,-22 6,0 1,-1-1,1 1,0 0,0 1,8-1,-11 1,-1 0,1 0,0 1,0-1,-1 1,1 0,0-1,-1 1,1 0,-1 0,1 0,-1 0,1 0,-1 0,0 0,0 1,1-1,-1 1,0-1,0 0,0 1,-1 0,2 1,10 21,-10-17,1-1,0 0,0 0,1 0,0-1,0 1,6 6,-8-10,1-1,-1 0,0 1,0-1,0 0,1 0,-1-1,1 1,-1 0,1-1,-1 1,1-1,-1 0,1 0,-1 0,1 0,-1 0,1-1,-1 1,1-1,-1 0,0 1,1-1,3-2,5-3,0 0,-1-1,1 0,11-11,-15 12,-1 1,1-1,0 1,0 1,0-1,1 1,0 1,0-1,0 1,11-3,-17 7,0-1,-1 0,1 1,0-1,0 1,-1-1,1 1,0 0,-1 0,1 0,-1 0,1 0,-1 0,1 0,-1 0,0 1,0-1,0 0,1 1,-1-1,0 1,-1 0,1-1,0 1,0 0,0 2,12 16,-4-12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8:05.8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40 126,'7'-75,"-7"75,1-1,-1 1,0 0,0 0,0 0,0 0,0 0,0-1,0 1,0 0,0 0,0 0,0-1,0 1,0 0,0 0,0 0,0-1,0 1,0 0,0 0,0 0,0 0,0-1,0 1,0 0,0 0,0 0,0 0,0-1,0 1,-1 0,1 0,0 0,0 0,0 0,0 0,0-1,-1 1,1 0,0 0,0 0,0 0,0 0,-1 0,1 0,0 0,0 0,0 0,-1 0,1 0,0 0,0 0,0 0,-1 0,-10 10,-9 18,18-23,0-1,0 1,1 0,0 0,0-1,0 1,0 0,1 0,-1 0,1 0,1 0,-1 0,2 5,-2-8,1-1,-1 0,1 1,0-1,0 0,-1 1,1-1,0 0,0 0,0 0,0 0,0 0,1 0,-1 0,0 0,0 0,1-1,1 2,0-1,0-1,0 1,1 0,-1-1,0 0,0 0,1 0,-1 0,0 0,1-1,3 0,52-17,-47 14,-1 0,1 0,0 1,22-2,-30 5,1 0,-1 0,1 1,-1 0,1 0,-1 0,1 0,-1 0,0 1,1 0,-1 0,0 0,0 1,-1-1,1 1,6 6,17 18,-22-21,1 0,0 0,0 0,1-1,-1 0,13 7,-16-11,0 0,0 0,0 0,0-1,1 1,-1-1,0 0,1 1,-1-1,0-1,1 1,-1-1,0 1,0-1,1 0,-1 0,0 0,0 0,0-1,6-3,46-38,-46 35,1 0,0 0,20-12,-28 19,-1 0,1 1,0-1,0 1,0-1,0 1,0 0,0-1,0 1,0 0,0 0,0 1,0-1,0 0,0 1,0-1,0 1,-1-1,1 1,0 0,0 0,0 0,-1 0,1 0,-1 0,1 1,-1-1,1 0,-1 1,0-1,3 4,3 5,0 1,-1 0,11 23,-10-17,-3-9,0 0,1 1,0-2,0 1,0 0,12 11,-15-17,1 0,-1-1,1 1,-1-1,1 0,0 0,-1 0,1 0,0 0,0 0,0-1,0 1,-1-1,1 0,0 0,0 0,0 0,0 0,0-1,0 1,-1-1,1 0,0 0,0 0,3-2,18-9,-1-1,0-1,0-1,-2-1,29-27,-18 16,37-25,-66 50,1 0,-1 0,1 0,0 1,0-1,0 1,-1 0,1 0,0 0,1 1,-1-1,0 1,0 0,0 0,0 0,0 1,0-1,0 1,0 0,0 0,0 1,6 2,5 4,-1 1,0 1,0 0,17 17,-19-16,0-1,1 0,0 0,19 9,-25-16,0 0,1 0,-1-1,1 0,-1 0,1-1,0 0,0 0,-1-1,1 0,0 0,0-1,0 0,-1 0,1-1,-1 0,1 0,-1-1,0 0,9-4,6-7,-1-1,0-1,-1-1,31-33,-35 33,0 0,1 2,1 0,0 1,1 0,24-11,-40 23,0 1,0 0,0 0,0 0,0 0,1 1,-1-1,0 1,1 0,-1 0,0 0,0 0,1 1,-1-1,0 1,0 0,0 0,0 0,0 0,0 1,0-1,0 1,4 3,4 4,-1 0,0 1,-1 0,13 19,-17-21,1 0,-1-1,2 1,-1-1,1-1,0 1,0-1,1 0,-1-1,11 6,-12-9,1-1,-1 0,0 0,0 0,1-1,-1 0,0 0,1 0,-1-1,0 0,0 0,1-1,-1 1,0-2,8-2,10-7,0-1,31-23,0 1,-49 32,0 0,0 0,0 0,0 0,0 1,1 0,-1 1,1-1,0 1,7 0,-9 2,0-1,0 1,0 0,0 1,-1-1,1 1,0 0,-1 0,1 0,-1 1,0-1,0 1,0 0,5 5,-1 0,1 0,-1-1,1 0,1-1,-1 0,1 0,0-1,1-1,-1 1,1-2,0 1,0-2,0 1,0-1,0-1,0 0,1-1,17-1,-14-1,-1-1,1-1,-1 0,0-1,0 0,0-1,-1-1,0 0,0-1,-1 0,0-1,15-13,51-34,-77 55,1 1,-1-1,1 0,0 1,-1 0,1-1,-1 1,1 0,0-1,-1 1,1 0,-1 0,1 1,0-1,-1 0,1 0,-1 1,1-1,0 1,-1-1,1 1,-1 0,0 0,1-1,-1 1,0 0,1 0,-1 1,0-1,0 0,0 0,0 0,0 1,1 1,6 9,0 0,-1 0,7 18,5 6,-16-32,-1 0,1-1,0 1,0-1,1 1,-1-1,1 0,-1 0,1-1,0 1,0-1,0 0,0 0,1 0,-1 0,1-1,-1 1,1-1,-1-1,1 1,0-1,-1 1,1-1,0 0,-1-1,1 1,-1-1,1 0,0 0,-1-1,0 1,5-3,14-7,-2-1,1-1,-2-1,38-33,-15 12,-39 32,1-1,0 1,-1 0,1 0,0 0,1 0,-1 1,0 0,1 0,-1 1,8-2,-9 4,-1-1,1 0,-1 1,1 0,-1 0,1 0,-1 0,0 1,0-1,0 1,1 0,-2 0,1 0,0 0,0 1,-1-1,1 1,-1-1,3 5,15 17,-12-13,1-1,0 0,0 0,1-1,18 13,-25-20,0 0,0-1,0 1,0-1,1 0,-1 0,1 0,-1 0,1-1,-1 1,1-1,-1 0,1 0,-1 0,1-1,-1 1,1-1,-1 0,1 0,-1 0,1 0,-1 0,0-1,0 0,0 1,4-4,17-15,-22 17,1 0,0 1,0-1,0 1,0-1,1 1,-1 0,8-3,-10 5,1 0,-1 0,1 0,0 0,-1 1,1-1,-1 0,1 1,-1-1,1 1,-1-1,1 1,-1 0,1-1,-1 1,0 0,1 0,-1 0,0 0,0 0,0 0,0 1,0-1,0 0,0 1,0-1,1 3,25 40,-22-32,2 0,0-1,0 0,1 0,0-1,20 18,-27-27,0 0,0 0,1 0,-1 0,0 0,1-1,-1 1,0-1,1 1,-1-1,1 1,-1-1,1 0,-1 0,1 0,-1 0,1 0,-1 0,1 0,-1 0,1 0,-1-1,0 1,1-1,-1 1,3-2,-1 0,0 0,-1-1,1 1,-1 0,1-1,-1 0,0 1,0-1,0 0,2-5,6-15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8:23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96,'129'-6,"138"-23,-148 12,187-1,-282 20,0 1,0 1,37 11,-37-8,0-2,0 0,42 2,14-6,-4-1,92 12,377 82,-507-88,0-2,56 0,-49-4,55 9,-26-1,1-3,143-10,-167-1,88-22,-78 14,-3 1,110-20,-106 23,-32 5,59-3,642 9,-713 0,0 1,0 1,0 1,31 10,-30-8,0-1,1 0,-1-2,22 2,299-5,-151-1,-159-2,-1 0,1-2,-1-1,38-14,-31 10,76-29,-86 28,0 1,0 1,1 2,0 0,0 2,45-3,501 11,-548-3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8:29.1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5077 91,'-204'2,"-215"-4,274-8,59 3,-115 5,-107 41,159-16,92-18,-90-3,96-4,0 3,-75 10,-655 89,760-98,-1-1,1-1,0-1,-1-2,-34-7,-96-39,139 45,-97-41,-62-20,125 54,-88-10,85 16,-74-19,103 19,0 1,-1 1,1 1,-1 0,-33 3,-104 21,110-13,-1-2,-62 0,67-5,0 1,-73 17,27-4,-77 7,130-18,0 2,0 2,-55 20,76-23,-1-1,0 0,0-2,0 0,0-1,-35-1,33-1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8:34.5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8455 97,'-25'-1,"-1"-1,1-1,0-1,0-1,-42-15,6 3,-1 3,0 2,-110-5,-193 15,188 5,123 0,0 1,0 3,0 2,1 3,1 2,-81 32,2-5,-17 6,34-5,-2-4,-2-6,-137 20,214-47,0-2,-1-1,1-2,-1-3,1-1,0-1,-78-22,75 10,-47-23,66 27,-1 1,0 1,-1 2,0 0,-1 2,-38-6,9 10,32 3,-1-2,-37-7,19 2,0 2,0 2,0 2,-45 5,-14-1,20-4,-10 0,-153 17,5 8,43-13,132-10,-73 10,11 11,60-9,0-3,-100 2,147-12,-26-2,1 2,-1 3,1 1,-86 20,88-16,0-1,0-2,-1-2,1-2,-51-6,-17 2,36 4,3 0,0-2,-86-14,-57-13,171 24,-66 3,82 3,-1-2,1-1,-1-2,1 0,-54-15,29 0,-55-28,80 33,0 1,-1 2,0 0,-1 3,-48-7,3 7,-87 4,161 3,-93-1,1 5,-152 25,209-21,-8 2,-1-1,0-3,-50 1,67-6,-54 11,60-8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8:43.6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50,'402'-19,"-216"13,-127 6,112-13,-108 6,1 3,82 5,-56 0,-50 2,-1 2,1 1,-1 2,0 2,-1 2,49 21,41 12,-80-32,0-3,1-1,80 3,153-12,-122-3,658 3,-677 12,-1 1,-31-15,88 3,-177 2,-1 1,35 11,-35-9,0 0,37 4,116 10,-62-5,127-1,-165-14,9 0,124-15,-142 9,80 0,-80 6,75-11,-72 4,72 2,-95 5,-1-1,0-2,1-2,-2-1,55-17,-68 15,1 2,0 1,0 1,0 1,40 1,7 0,35-9,53-1,-91 13,20 1,163-18,-220 10,37-6,137-3,-187 15,-3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8:55.6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8T13:48:58.9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95,'380'7,"294"-9,-404-18,375-13,-6 34,-585-4,100-18,-102 12,0 2,61-1,491 9,-583-1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EA22A-B873-48AE-9027-F3DD5734B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B01F4F-0F94-4BCF-9236-76DD27137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FC9851-1531-406D-A873-2DC8C332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89735-91B6-4FCD-B028-8EE660F9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5CB35F-5CC8-45EA-80C3-32FB7808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69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CA8CD-C8C5-48D5-9B71-84A1E2FC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607E5B-30E1-449D-8766-90051F8F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159C27-FF6C-46D3-B1F0-85090EA6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D6E996-3D57-4DB2-B43D-D48FE4CA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AA116-567E-46FF-8F29-8A3E8A1E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05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8B9719-AACE-48E3-81EE-A835AB7B8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5F059B-EB08-4587-9793-4235E5055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B8F255-2714-42E6-9488-8F3602A3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EAC6B9-0F26-456E-9493-4FDB412F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65E3C-B713-47D1-BE26-73CF28F7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88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63105-F8DA-464E-B136-C180519A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034CB-A581-4342-9B89-E08809519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FE943E-764D-434B-8780-377593D3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9B625C-E7D5-416A-9EF8-B1168AA1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4DBC2-CBAD-4541-8F04-2FCA7262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20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A8351-C6F5-440A-87CF-3CCA1B3B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2CF53E-E390-4E09-B1BF-2D5A17038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D7DC5-9478-4973-BF1D-9D1E4F88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C5E02-981A-4E6E-B3C3-EACEF0EB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78AFCE-5362-4B6B-8D59-18DCF73E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4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26F89-6803-4881-8648-41DD64BA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184CB-B174-4A7B-A9CF-F80F8B672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10FBE1-0BE4-4045-B1F1-AB9CDCDED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E79075-9985-4884-B792-81C6CABE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63AA7F-7440-4BDA-9C69-67B2A78B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D8D3C5-9184-4BFD-A8C0-1C5E9C16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18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7562B-B11F-49FF-8E30-80C00E05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02866A-CDDB-4ADE-ADEF-C265B51C8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CAFC49-EABC-4BCD-8E94-666116762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8F1E67-8EA2-4F57-B9F5-74C4FA477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FE2FE6-A13F-4EC6-BDB0-86D976C88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AA5BF1-6848-4AC1-8DDA-3C958B49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72B777-ABFE-41FA-8835-92F18332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8F3D12-6C32-4D88-BD79-4A4532B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86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99B46-3596-40EF-BA83-40499B22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9E0216-C1A6-4008-BE11-504BC50F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0CEE7E-0D13-4114-AEB3-D56DE767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1127B7-2ED1-4A9D-A98E-949CAA0B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58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C8B012-A4DF-4C48-A311-032F6D35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4FDB7E-A77A-47D0-98E9-65A5F734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BD21A8-F34E-453E-9CFE-FCE87089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5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2D135-E5E6-4ADD-8210-CC9CD763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DB653-E779-4677-A993-37D1FF96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1E5A5D-19E2-4011-A109-987114C26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E0D29A-2A42-4FC3-8FBD-C82C4BA6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50211E-8E8A-4C94-BB04-349776A2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F5D34F-1FFC-46B5-8ADA-5A97BEF5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29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83DA3-DD9B-4A5D-B8F0-F730C56B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A7CD94-FB06-4055-B8FD-2D1558DC0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3416FD-830D-4C5F-9686-77196BF65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6184B6-C5F5-48E1-92D3-0A2FD296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C11728-4AAD-4484-BEF0-E3D77CD5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488984-5AAF-40AF-A6B0-84CFA5B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32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ECDA61-67FC-4F66-892F-9376FB13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85FB0-9AFA-4D62-9DD9-77A0134F9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CBE827-EA14-40A2-9477-2C80C2B5F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18A8-1F87-481E-857F-5D2DBDB635EF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B090D1-6A24-46CD-8A3E-B8A30E142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D68C1-24F8-4768-A97A-7767B3017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1663-831F-4C8B-B842-A5BC2BE95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8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.calameo.com/read/003858570ef6629fbb0ba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.calameo.com/read/00385857020ce122f7327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hyperlink" Target="https://fr.calameo.com/read/003858570ab5e7203491c" TargetMode="Externa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education.gouv.fr/les-territoires-numeriques-educatifs-30617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3.xml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6.xml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customXml" Target="../ink/ink9.xml"/><Relationship Id="rId4" Type="http://schemas.openxmlformats.org/officeDocument/2006/relationships/image" Target="../media/image3.jpeg"/><Relationship Id="rId9" Type="http://schemas.openxmlformats.org/officeDocument/2006/relationships/image" Target="../media/image21.png"/><Relationship Id="rId14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B07C12-164B-46EC-A1C2-41252EF7A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2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95" y="141160"/>
            <a:ext cx="1517276" cy="109899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373209" y="189413"/>
            <a:ext cx="4479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Socle numérique de base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59C18D-3D8A-4DED-90D4-A0EB1BBAF437}"/>
              </a:ext>
            </a:extLst>
          </p:cNvPr>
          <p:cNvSpPr txBox="1"/>
          <p:nvPr/>
        </p:nvSpPr>
        <p:spPr>
          <a:xfrm>
            <a:off x="1536264" y="2596468"/>
            <a:ext cx="100153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EASYTIS le spécialiste STIAM EDUCATION</a:t>
            </a:r>
          </a:p>
          <a:p>
            <a:endParaRPr lang="fr-FR" dirty="0"/>
          </a:p>
          <a:p>
            <a:r>
              <a:rPr lang="fr-FR" dirty="0"/>
              <a:t>Fondée en 2014</a:t>
            </a:r>
          </a:p>
          <a:p>
            <a:r>
              <a:rPr lang="fr-FR" dirty="0"/>
              <a:t>15 ans d’expérience dans le domaine numérique éducatif à l’international 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RURALITIC | Mon Territoire Numérique">
            <a:extLst>
              <a:ext uri="{FF2B5EF4-FFF2-40B4-BE49-F238E27FC236}">
                <a16:creationId xmlns:a16="http://schemas.microsoft.com/office/drawing/2014/main" id="{EEEC1F74-7C8A-48EF-AA1E-C58FD49C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1" y="56077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E92F2-1434-4631-815B-8062B58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8" y="108872"/>
            <a:ext cx="991406" cy="7180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124277" y="9434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Socle numérique de base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2" descr="RURALITIC | Mon Territoire Numérique">
            <a:extLst>
              <a:ext uri="{FF2B5EF4-FFF2-40B4-BE49-F238E27FC236}">
                <a16:creationId xmlns:a16="http://schemas.microsoft.com/office/drawing/2014/main" id="{A63EC6CD-FE8E-4998-8CE7-6667E95D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1" y="56077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075CCCF-2548-4CF7-8997-B74077337B21}"/>
              </a:ext>
            </a:extLst>
          </p:cNvPr>
          <p:cNvSpPr txBox="1"/>
          <p:nvPr/>
        </p:nvSpPr>
        <p:spPr>
          <a:xfrm>
            <a:off x="958057" y="907799"/>
            <a:ext cx="25149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Annonce faite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14 Janvier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3F07538-5787-43C7-ACA0-D45C552216ED}"/>
              </a:ext>
            </a:extLst>
          </p:cNvPr>
          <p:cNvSpPr txBox="1"/>
          <p:nvPr/>
        </p:nvSpPr>
        <p:spPr>
          <a:xfrm>
            <a:off x="1694361" y="1687572"/>
            <a:ext cx="256810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En cours de préparation</a:t>
            </a:r>
          </a:p>
          <a:p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Offre spécifique EASYTIS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-En partenariat avec les fabricant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s 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EPSON, APPLE, AVER,,,,</a:t>
            </a:r>
          </a:p>
          <a:p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Pour la recevoir </a:t>
            </a:r>
          </a:p>
          <a:p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Mail à:</a:t>
            </a:r>
          </a:p>
          <a:p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contact@easytis.com</a:t>
            </a:r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94F0A8-F2D3-48C2-ADB9-D57299F82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799" y="1181735"/>
            <a:ext cx="2932034" cy="41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3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E92F2-1434-4631-815B-8062B58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8" y="108872"/>
            <a:ext cx="991406" cy="7180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124277" y="9434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Socle numérique de base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2" descr="RURALITIC | Mon Territoire Numérique">
            <a:extLst>
              <a:ext uri="{FF2B5EF4-FFF2-40B4-BE49-F238E27FC236}">
                <a16:creationId xmlns:a16="http://schemas.microsoft.com/office/drawing/2014/main" id="{A63EC6CD-FE8E-4998-8CE7-6667E95D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1" y="56077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99BD3D9-A9FA-45B0-86AA-05AC52131BED}"/>
              </a:ext>
            </a:extLst>
          </p:cNvPr>
          <p:cNvSpPr txBox="1"/>
          <p:nvPr/>
        </p:nvSpPr>
        <p:spPr>
          <a:xfrm>
            <a:off x="1694361" y="1687572"/>
            <a:ext cx="91175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Je vous remercie :</a:t>
            </a:r>
          </a:p>
          <a:p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Je suis à votre disposition pour répondre à vos questions,</a:t>
            </a:r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Au cas ou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suis Patrice Ulles</a:t>
            </a: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Président d’EASYTIS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Tel:+33 6 07 12 70 08</a:t>
            </a:r>
          </a:p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Pulles@easytis.com</a:t>
            </a:r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10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B07C12-164B-46EC-A1C2-41252EF7A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2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95" y="141160"/>
            <a:ext cx="1517276" cy="109899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373209" y="189413"/>
            <a:ext cx="4479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Socle numérique de base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RURALITIC | Mon Territoire Numérique">
            <a:extLst>
              <a:ext uri="{FF2B5EF4-FFF2-40B4-BE49-F238E27FC236}">
                <a16:creationId xmlns:a16="http://schemas.microsoft.com/office/drawing/2014/main" id="{EEEC1F74-7C8A-48EF-AA1E-C58FD49C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1" y="56077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EFC731CF-B8E8-4CC7-BC9F-13A15269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67" y="1225938"/>
            <a:ext cx="1517276" cy="109899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75F0E7D-BEDD-4AC7-ADF3-402DD04A7400}"/>
              </a:ext>
            </a:extLst>
          </p:cNvPr>
          <p:cNvSpPr txBox="1"/>
          <p:nvPr/>
        </p:nvSpPr>
        <p:spPr>
          <a:xfrm>
            <a:off x="1536264" y="2596468"/>
            <a:ext cx="100153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EASYTIS le spécialiste STIAM EDUCATION</a:t>
            </a:r>
          </a:p>
          <a:p>
            <a:endParaRPr lang="fr-FR" dirty="0"/>
          </a:p>
          <a:p>
            <a:r>
              <a:rPr lang="fr-FR" dirty="0"/>
              <a:t>EASYTIS est soucieux de s’impliquer de façon dynamique pour l’e-éducation. A ce titre, l’entreprise est membre de l’AFINEF, Association Française des Industriels du Numérique de l’Education et de la Formation .</a:t>
            </a:r>
          </a:p>
          <a:p>
            <a:r>
              <a:rPr lang="fr-FR" dirty="0"/>
              <a:t> ´Parmi ses clients se trouvent de nombreux établissements scolaires mais aussi des instances administratives comme des collectivités locales, le réseau CANOPÉ, l’Éducation nationale.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8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E92F2-1434-4631-815B-8062B58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B07C12-164B-46EC-A1C2-41252EF7A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8" y="108872"/>
            <a:ext cx="991406" cy="7180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124277" y="9434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Territoires numériques éducatifs 2020</a:t>
            </a:r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1E9AFF4B-8C5E-4948-9833-283D7C4C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38" y="1264541"/>
            <a:ext cx="3423214" cy="34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ous-titre 2">
            <a:extLst>
              <a:ext uri="{FF2B5EF4-FFF2-40B4-BE49-F238E27FC236}">
                <a16:creationId xmlns:a16="http://schemas.microsoft.com/office/drawing/2014/main" id="{4B50203A-0378-4265-BDDD-1800CB2CB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722" y="885962"/>
            <a:ext cx="9513239" cy="4862496"/>
          </a:xfrm>
        </p:spPr>
        <p:txBody>
          <a:bodyPr>
            <a:normAutofit fontScale="25000" lnSpcReduction="20000"/>
          </a:bodyPr>
          <a:lstStyle/>
          <a:p>
            <a:pPr algn="l" fontAlgn="base"/>
            <a:r>
              <a:rPr lang="fr-FR" sz="8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l" fontAlgn="base"/>
            <a:r>
              <a:rPr lang="fr-FR" sz="1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</a:t>
            </a:r>
            <a:r>
              <a:rPr lang="fr-FR" sz="1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prendre en jouant !</a:t>
            </a:r>
          </a:p>
          <a:p>
            <a:pPr algn="l" fontAlgn="base"/>
            <a:endParaRPr lang="fr-FR" sz="8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r>
              <a:rPr lang="fr-FR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</a:t>
            </a:r>
            <a:r>
              <a:rPr lang="fr-FR" sz="14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Approche STIAM</a:t>
            </a:r>
          </a:p>
          <a:p>
            <a:pPr algn="l" fontAlgn="base"/>
            <a:r>
              <a:rPr lang="fr-FR" sz="72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Compétences du 21 </a:t>
            </a:r>
            <a:r>
              <a:rPr lang="fr-FR" sz="7200" b="1" dirty="0" err="1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ième</a:t>
            </a:r>
            <a:r>
              <a:rPr lang="fr-FR" sz="72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siècle</a:t>
            </a:r>
            <a:endParaRPr lang="fr-FR" sz="11200" b="1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r>
              <a:rPr lang="fr-FR" sz="240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Créativité</a:t>
            </a:r>
          </a:p>
          <a:p>
            <a:pPr algn="l" fontAlgn="base"/>
            <a:r>
              <a:rPr lang="fr-FR" sz="24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Collaboration</a:t>
            </a:r>
          </a:p>
          <a:p>
            <a:pPr algn="l" fontAlgn="base"/>
            <a:r>
              <a:rPr lang="fr-FR" sz="1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Résolution de Problèmes </a:t>
            </a:r>
          </a:p>
          <a:p>
            <a:pPr algn="l" fontAlgn="base"/>
            <a:endParaRPr lang="fr-FR" sz="240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endParaRPr lang="fr-FR" sz="240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endParaRPr lang="fr-FR" sz="1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endParaRPr lang="fr-FR" sz="1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endParaRPr lang="fr-FR" sz="1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r>
              <a:rPr lang="fr-FR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r-FR" sz="1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endParaRPr lang="fr-FR" sz="1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endParaRPr lang="fr-FR" sz="2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/>
            <a:r>
              <a:rPr lang="fr-FR" sz="1600" i="1" dirty="0"/>
              <a:t> </a:t>
            </a:r>
            <a:endParaRPr lang="fr-FR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fr-FR" b="1" dirty="0"/>
          </a:p>
          <a:p>
            <a:r>
              <a:rPr lang="fr-FR" dirty="0"/>
              <a:t> </a:t>
            </a:r>
          </a:p>
        </p:txBody>
      </p:sp>
      <p:pic>
        <p:nvPicPr>
          <p:cNvPr id="21" name="Picture 2" descr="RURALITIC | Mon Territoire Numérique">
            <a:extLst>
              <a:ext uri="{FF2B5EF4-FFF2-40B4-BE49-F238E27FC236}">
                <a16:creationId xmlns:a16="http://schemas.microsoft.com/office/drawing/2014/main" id="{BA191FF7-C060-4A5D-B79B-CF1A6833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1" y="56077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7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E92F2-1434-4631-815B-8062B58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B07C12-164B-46EC-A1C2-41252EF7A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124277" y="9434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Territoires numériques éducatifs 2020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413717C-EF46-413B-8963-505EE45F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804" y="5887904"/>
            <a:ext cx="2645774" cy="830650"/>
          </a:xfrm>
          <a:prstGeom prst="rect">
            <a:avLst/>
          </a:prstGeom>
        </p:spPr>
      </p:pic>
      <p:pic>
        <p:nvPicPr>
          <p:cNvPr id="23" name="Espace réservé du contenu 3" descr="Résultat de recherche d'images pour &quot;cocréatic&quot;">
            <a:extLst>
              <a:ext uri="{FF2B5EF4-FFF2-40B4-BE49-F238E27FC236}">
                <a16:creationId xmlns:a16="http://schemas.microsoft.com/office/drawing/2014/main" id="{EE7D7CA6-A426-405E-9A7A-830B2890DD8D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965" y="0"/>
            <a:ext cx="10220384" cy="68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8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E92F2-1434-4631-815B-8062B58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B07C12-164B-46EC-A1C2-41252EF7A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7" y="39456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8" y="108872"/>
            <a:ext cx="991406" cy="7180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124277" y="9434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Socle numérique de base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59C18D-3D8A-4DED-90D4-A0EB1BBAF437}"/>
              </a:ext>
            </a:extLst>
          </p:cNvPr>
          <p:cNvSpPr txBox="1"/>
          <p:nvPr/>
        </p:nvSpPr>
        <p:spPr>
          <a:xfrm>
            <a:off x="2038068" y="1079894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Notre offre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2" name="Image 11" descr="Une image contenant texte, intérieur, capture d’écran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5E186DDE-00CA-49AA-990C-D7DE76756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71" y="2051407"/>
            <a:ext cx="1737037" cy="2485760"/>
          </a:xfrm>
          <a:prstGeom prst="rect">
            <a:avLst/>
          </a:prstGeom>
        </p:spPr>
      </p:pic>
      <p:pic>
        <p:nvPicPr>
          <p:cNvPr id="15" name="Image 14">
            <a:hlinkClick r:id="rId6"/>
            <a:extLst>
              <a:ext uri="{FF2B5EF4-FFF2-40B4-BE49-F238E27FC236}">
                <a16:creationId xmlns:a16="http://schemas.microsoft.com/office/drawing/2014/main" id="{D145D68A-694D-440D-BB97-102B92CA82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41" y="2084456"/>
            <a:ext cx="1806145" cy="2528603"/>
          </a:xfrm>
          <a:prstGeom prst="rect">
            <a:avLst/>
          </a:prstGeom>
        </p:spPr>
      </p:pic>
      <p:pic>
        <p:nvPicPr>
          <p:cNvPr id="17" name="Image 16">
            <a:hlinkClick r:id="rId8"/>
            <a:extLst>
              <a:ext uri="{FF2B5EF4-FFF2-40B4-BE49-F238E27FC236}">
                <a16:creationId xmlns:a16="http://schemas.microsoft.com/office/drawing/2014/main" id="{6BE95DBC-7673-489B-B500-1D5364F6C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56" y="2157459"/>
            <a:ext cx="1737037" cy="2479151"/>
          </a:xfrm>
          <a:prstGeom prst="rect">
            <a:avLst/>
          </a:prstGeom>
        </p:spPr>
      </p:pic>
      <p:pic>
        <p:nvPicPr>
          <p:cNvPr id="27" name="Picture 2" descr="RURALITIC | Mon Territoire Numérique">
            <a:extLst>
              <a:ext uri="{FF2B5EF4-FFF2-40B4-BE49-F238E27FC236}">
                <a16:creationId xmlns:a16="http://schemas.microsoft.com/office/drawing/2014/main" id="{767A799F-870B-4FA6-B351-AA7495F9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1" y="56077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1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E92F2-1434-4631-815B-8062B58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B07C12-164B-46EC-A1C2-41252EF7A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2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8" y="108872"/>
            <a:ext cx="991406" cy="7180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124277" y="9434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Notion de socle numérique de base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59C18D-3D8A-4DED-90D4-A0EB1BBAF437}"/>
              </a:ext>
            </a:extLst>
          </p:cNvPr>
          <p:cNvSpPr txBox="1"/>
          <p:nvPr/>
        </p:nvSpPr>
        <p:spPr>
          <a:xfrm>
            <a:off x="2256181" y="2177816"/>
            <a:ext cx="80454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Retour sur les T-N-E</a:t>
            </a:r>
          </a:p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</a:rPr>
              <a:t>Les Territoires numériques éducatifs</a:t>
            </a:r>
          </a:p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</a:rPr>
              <a:t>2020 expérimentations Département de l’Aisne et du Val d’Oise</a:t>
            </a:r>
          </a:p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https://www.education.gouv.fr/les-territoires-numeriques-educatifs-306176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</a:rPr>
              <a:t>27 M EUROS</a:t>
            </a: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</a:rPr>
              <a:t>Extension sur d’autres départements en 2021 </a:t>
            </a: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</a:rPr>
              <a:t>Annonce prochainement !</a:t>
            </a: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CC4DFE-F94C-4994-ABF5-C89F48FF3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30" y="212434"/>
            <a:ext cx="3399289" cy="1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4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E92F2-1434-4631-815B-8062B58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8" y="108872"/>
            <a:ext cx="991406" cy="7180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124277" y="9434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Socle numérique de base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2" descr="RURALITIC | Mon Territoire Numérique">
            <a:extLst>
              <a:ext uri="{FF2B5EF4-FFF2-40B4-BE49-F238E27FC236}">
                <a16:creationId xmlns:a16="http://schemas.microsoft.com/office/drawing/2014/main" id="{A63EC6CD-FE8E-4998-8CE7-6667E95D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1" y="56077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C9B347D-9BA8-4299-90C3-E69CB9859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521" y="999689"/>
            <a:ext cx="5118906" cy="459656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075CCCF-2548-4CF7-8997-B74077337B21}"/>
              </a:ext>
            </a:extLst>
          </p:cNvPr>
          <p:cNvSpPr txBox="1"/>
          <p:nvPr/>
        </p:nvSpPr>
        <p:spPr>
          <a:xfrm>
            <a:off x="679509" y="907799"/>
            <a:ext cx="31458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Annonce faite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14 Janvier</a:t>
            </a:r>
          </a:p>
          <a:p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https://www.education.gouv.fr/bo/21/Hebdo2/MENN2100919X.htm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BBC22BB1-8725-48B9-853A-AA2F007330FF}"/>
                  </a:ext>
                </a:extLst>
              </p14:cNvPr>
              <p14:cNvContentPartPr/>
              <p14:nvPr/>
            </p14:nvContentPartPr>
            <p14:xfrm>
              <a:off x="5343401" y="5167186"/>
              <a:ext cx="1903320" cy="2199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BBC22BB1-8725-48B9-853A-AA2F007330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9761" y="5059186"/>
                <a:ext cx="20109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E9FBBD19-1DC4-4547-AC51-AE85A2CD94E8}"/>
                  </a:ext>
                </a:extLst>
              </p14:cNvPr>
              <p14:cNvContentPartPr/>
              <p14:nvPr/>
            </p14:nvContentPartPr>
            <p14:xfrm>
              <a:off x="5385161" y="4050466"/>
              <a:ext cx="775440" cy="1011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E9FBBD19-1DC4-4547-AC51-AE85A2CD94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1521" y="3942826"/>
                <a:ext cx="8830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6DA3B362-2930-4B6E-8D14-9F8F273F5B36}"/>
                  </a:ext>
                </a:extLst>
              </p14:cNvPr>
              <p14:cNvContentPartPr/>
              <p14:nvPr/>
            </p14:nvContentPartPr>
            <p14:xfrm>
              <a:off x="6243761" y="4090426"/>
              <a:ext cx="1404360" cy="11952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6DA3B362-2930-4B6E-8D14-9F8F273F5B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9761" y="3982426"/>
                <a:ext cx="1512000" cy="3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45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E92F2-1434-4631-815B-8062B58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8" y="108872"/>
            <a:ext cx="991406" cy="7180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124277" y="9434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Socle numérique de base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2" descr="RURALITIC | Mon Territoire Numérique">
            <a:extLst>
              <a:ext uri="{FF2B5EF4-FFF2-40B4-BE49-F238E27FC236}">
                <a16:creationId xmlns:a16="http://schemas.microsoft.com/office/drawing/2014/main" id="{A63EC6CD-FE8E-4998-8CE7-6667E95D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1" y="56077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075CCCF-2548-4CF7-8997-B74077337B21}"/>
              </a:ext>
            </a:extLst>
          </p:cNvPr>
          <p:cNvSpPr txBox="1"/>
          <p:nvPr/>
        </p:nvSpPr>
        <p:spPr>
          <a:xfrm>
            <a:off x="958057" y="907799"/>
            <a:ext cx="25149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Annonce faite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14 Janvier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FB9C83-1F9D-49F0-9DD4-0D3188EEE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864" y="1243013"/>
            <a:ext cx="7883248" cy="3980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AC23E175-51AF-40BF-A4CA-7D0975DDCFAD}"/>
                  </a:ext>
                </a:extLst>
              </p14:cNvPr>
              <p14:cNvContentPartPr/>
              <p14:nvPr/>
            </p14:nvContentPartPr>
            <p14:xfrm>
              <a:off x="2709281" y="4478506"/>
              <a:ext cx="2146320" cy="7848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AC23E175-51AF-40BF-A4CA-7D0975DDCF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5281" y="4370506"/>
                <a:ext cx="22539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2D41D587-3EE3-4651-8EA8-579C6E41BD9C}"/>
                  </a:ext>
                </a:extLst>
              </p14:cNvPr>
              <p14:cNvContentPartPr/>
              <p14:nvPr/>
            </p14:nvContentPartPr>
            <p14:xfrm>
              <a:off x="5252321" y="3809266"/>
              <a:ext cx="1828080" cy="914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2D41D587-3EE3-4651-8EA8-579C6E41BD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8321" y="3701266"/>
                <a:ext cx="19357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695F1C13-46E3-4A5E-9332-2FC2137B0466}"/>
                  </a:ext>
                </a:extLst>
              </p14:cNvPr>
              <p14:cNvContentPartPr/>
              <p14:nvPr/>
            </p14:nvContentPartPr>
            <p14:xfrm>
              <a:off x="4841561" y="3337306"/>
              <a:ext cx="3044160" cy="12960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695F1C13-46E3-4A5E-9332-2FC2137B04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7561" y="3229306"/>
                <a:ext cx="315180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58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17265-B0F0-444A-9BC4-3676FAB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E92F2-1434-4631-815B-8062B58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F7BAE-2567-445C-AD89-BECE06DE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8BBD80-9DD8-472D-8C31-A7F3D39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8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C7ECD-E1ED-47E3-AEDD-D2B92D65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90" y="5910971"/>
            <a:ext cx="2102729" cy="784516"/>
          </a:xfrm>
          <a:prstGeom prst="rect">
            <a:avLst/>
          </a:prstGeom>
        </p:spPr>
      </p:pic>
      <p:pic>
        <p:nvPicPr>
          <p:cNvPr id="9" name="Image 8" descr="Une image contenant signe, dessin, horloge&#10;&#10;Description générée automatiquement">
            <a:extLst>
              <a:ext uri="{FF2B5EF4-FFF2-40B4-BE49-F238E27FC236}">
                <a16:creationId xmlns:a16="http://schemas.microsoft.com/office/drawing/2014/main" id="{A3CA61E3-3F49-45CC-9EC0-19BE961F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8" y="108872"/>
            <a:ext cx="991406" cy="7180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85AE78-4BAF-4112-B547-9B4FE06F1939}"/>
              </a:ext>
            </a:extLst>
          </p:cNvPr>
          <p:cNvSpPr txBox="1"/>
          <p:nvPr/>
        </p:nvSpPr>
        <p:spPr>
          <a:xfrm>
            <a:off x="6124277" y="9434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Socle numérique de base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2" descr="RURALITIC | Mon Territoire Numérique">
            <a:extLst>
              <a:ext uri="{FF2B5EF4-FFF2-40B4-BE49-F238E27FC236}">
                <a16:creationId xmlns:a16="http://schemas.microsoft.com/office/drawing/2014/main" id="{A63EC6CD-FE8E-4998-8CE7-6667E95D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1" y="56077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075CCCF-2548-4CF7-8997-B74077337B21}"/>
              </a:ext>
            </a:extLst>
          </p:cNvPr>
          <p:cNvSpPr txBox="1"/>
          <p:nvPr/>
        </p:nvSpPr>
        <p:spPr>
          <a:xfrm>
            <a:off x="958057" y="907799"/>
            <a:ext cx="25149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Annonce faite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14 Janvier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A2DFADF-73B0-410B-9256-8F4BD241D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158" y="1157189"/>
            <a:ext cx="6606581" cy="4424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64BAC4CB-E971-49DA-B7BA-8BEA663998C8}"/>
                  </a:ext>
                </a:extLst>
              </p14:cNvPr>
              <p14:cNvContentPartPr/>
              <p14:nvPr/>
            </p14:nvContentPartPr>
            <p14:xfrm>
              <a:off x="3322001" y="2179906"/>
              <a:ext cx="2549880" cy="10188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64BAC4CB-E971-49DA-B7BA-8BEA663998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8001" y="2072266"/>
                <a:ext cx="26575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314AC4FE-AEA5-4FE9-993B-E92131E75C3E}"/>
                  </a:ext>
                </a:extLst>
              </p14:cNvPr>
              <p14:cNvContentPartPr/>
              <p14:nvPr/>
            </p14:nvContentPartPr>
            <p14:xfrm>
              <a:off x="8372081" y="3565186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314AC4FE-AEA5-4FE9-993B-E92131E75C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18081" y="345718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E4EA84C4-652E-4F8E-8B59-2CDE78A9460C}"/>
                  </a:ext>
                </a:extLst>
              </p14:cNvPr>
              <p14:cNvContentPartPr/>
              <p14:nvPr/>
            </p14:nvContentPartPr>
            <p14:xfrm>
              <a:off x="8388641" y="3522706"/>
              <a:ext cx="1316880" cy="3708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E4EA84C4-652E-4F8E-8B59-2CDE78A946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4641" y="3414706"/>
                <a:ext cx="14245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6CF4250E-AD1E-4D11-8E1B-99849C81D0BF}"/>
                  </a:ext>
                </a:extLst>
              </p14:cNvPr>
              <p14:cNvContentPartPr/>
              <p14:nvPr/>
            </p14:nvContentPartPr>
            <p14:xfrm>
              <a:off x="3271601" y="3690826"/>
              <a:ext cx="1727640" cy="597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6CF4250E-AD1E-4D11-8E1B-99849C81D0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17601" y="3582826"/>
                <a:ext cx="18352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0DEE9964-096F-4079-8163-6AF22B60A734}"/>
                  </a:ext>
                </a:extLst>
              </p14:cNvPr>
              <p14:cNvContentPartPr/>
              <p14:nvPr/>
            </p14:nvContentPartPr>
            <p14:xfrm>
              <a:off x="5060081" y="3690106"/>
              <a:ext cx="2179800" cy="13572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0DEE9964-096F-4079-8163-6AF22B60A7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6081" y="3582106"/>
                <a:ext cx="2287440" cy="3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728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407</Words>
  <Application>Microsoft Office PowerPoint</Application>
  <PresentationFormat>Grand écran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Ulles</dc:creator>
  <cp:lastModifiedBy>Patrice Ulles</cp:lastModifiedBy>
  <cp:revision>33</cp:revision>
  <dcterms:created xsi:type="dcterms:W3CDTF">2020-08-17T08:57:51Z</dcterms:created>
  <dcterms:modified xsi:type="dcterms:W3CDTF">2021-01-20T14:20:32Z</dcterms:modified>
</cp:coreProperties>
</file>