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</p:sldIdLst>
  <p:sldSz cx="1219517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9"/>
    <p:restoredTop sz="91429"/>
  </p:normalViewPr>
  <p:slideViewPr>
    <p:cSldViewPr>
      <p:cViewPr varScale="1">
        <p:scale>
          <a:sx n="45" d="100"/>
          <a:sy n="45" d="100"/>
        </p:scale>
        <p:origin x="664" y="192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6F9E-9A1D-437A-A4F2-B91820CD737A}" type="datetimeFigureOut">
              <a:rPr lang="fr-FR" smtClean="0"/>
              <a:pPr/>
              <a:t>22/08/2019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E5AD-0AEC-4FDF-B81C-DCAD92D2F09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6F9E-9A1D-437A-A4F2-B91820CD737A}" type="datetimeFigureOut">
              <a:rPr lang="fr-FR" smtClean="0"/>
              <a:pPr/>
              <a:t>22/08/2019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E5AD-0AEC-4FDF-B81C-DCAD92D2F09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6F9E-9A1D-437A-A4F2-B91820CD737A}" type="datetimeFigureOut">
              <a:rPr lang="fr-FR" smtClean="0"/>
              <a:pPr/>
              <a:t>22/08/2019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E5AD-0AEC-4FDF-B81C-DCAD92D2F09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6F9E-9A1D-437A-A4F2-B91820CD737A}" type="datetimeFigureOut">
              <a:rPr lang="fr-FR" smtClean="0"/>
              <a:pPr/>
              <a:t>22/08/2019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E5AD-0AEC-4FDF-B81C-DCAD92D2F09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6F9E-9A1D-437A-A4F2-B91820CD737A}" type="datetimeFigureOut">
              <a:rPr lang="fr-FR" smtClean="0"/>
              <a:pPr/>
              <a:t>22/08/2019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E5AD-0AEC-4FDF-B81C-DCAD92D2F09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6F9E-9A1D-437A-A4F2-B91820CD737A}" type="datetimeFigureOut">
              <a:rPr lang="fr-FR" smtClean="0"/>
              <a:pPr/>
              <a:t>22/08/2019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E5AD-0AEC-4FDF-B81C-DCAD92D2F09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6F9E-9A1D-437A-A4F2-B91820CD737A}" type="datetimeFigureOut">
              <a:rPr lang="fr-FR" smtClean="0"/>
              <a:pPr/>
              <a:t>22/08/2019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E5AD-0AEC-4FDF-B81C-DCAD92D2F09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6F9E-9A1D-437A-A4F2-B91820CD737A}" type="datetimeFigureOut">
              <a:rPr lang="fr-FR" smtClean="0"/>
              <a:pPr/>
              <a:t>22/08/2019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E5AD-0AEC-4FDF-B81C-DCAD92D2F09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6F9E-9A1D-437A-A4F2-B91820CD737A}" type="datetimeFigureOut">
              <a:rPr lang="fr-FR" smtClean="0"/>
              <a:pPr/>
              <a:t>22/08/2019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E5AD-0AEC-4FDF-B81C-DCAD92D2F09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6F9E-9A1D-437A-A4F2-B91820CD737A}" type="datetimeFigureOut">
              <a:rPr lang="fr-FR" smtClean="0"/>
              <a:pPr/>
              <a:t>22/08/2019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E5AD-0AEC-4FDF-B81C-DCAD92D2F09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6F9E-9A1D-437A-A4F2-B91820CD737A}" type="datetimeFigureOut">
              <a:rPr lang="fr-FR" smtClean="0"/>
              <a:pPr/>
              <a:t>22/08/2019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E5AD-0AEC-4FDF-B81C-DCAD92D2F09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F6F9E-9A1D-437A-A4F2-B91820CD737A}" type="datetimeFigureOut">
              <a:rPr lang="fr-FR" smtClean="0"/>
              <a:pPr/>
              <a:t>22/08/2019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EE5AD-0AEC-4FDF-B81C-DCAD92D2F09A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lid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lid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lid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lid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lid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lid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Macintosh PowerPoint</Application>
  <PresentationFormat>Personnalisé</PresentationFormat>
  <Paragraphs>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Calibri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Martine</dc:creator>
  <cp:lastModifiedBy>Sébastien Côte</cp:lastModifiedBy>
  <cp:revision>3</cp:revision>
  <dcterms:created xsi:type="dcterms:W3CDTF">2019-08-21T13:58:31Z</dcterms:created>
  <dcterms:modified xsi:type="dcterms:W3CDTF">2019-08-22T06:54:51Z</dcterms:modified>
</cp:coreProperties>
</file>