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82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0"/>
  </p:normalViewPr>
  <p:slideViewPr>
    <p:cSldViewPr>
      <p:cViewPr>
        <p:scale>
          <a:sx n="114" d="100"/>
          <a:sy n="114" d="100"/>
        </p:scale>
        <p:origin x="112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2AEF-074A-44F4-8D3E-D06951B0E540}" type="datetimeFigureOut">
              <a:rPr lang="fr-FR" smtClean="0"/>
              <a:t>25/08/2017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82D3-6BBC-41E4-8AD7-18D2818FD2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32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E021-7B00-4FA6-B0DA-CCFFEE21F513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05FF-06D4-4940-A500-AD850F99E0E1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2D9A-1B51-4FC0-BE2F-A19FA9EF4617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8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679-9EE0-4BF8-BC81-F9557D3E544C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C45-F42B-432D-9380-98EAE9F940B2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BFAB-2AEC-411A-8DA1-1C98BC203440}" type="datetime1">
              <a:rPr lang="fr-FR" smtClean="0"/>
              <a:t>25/08/2017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7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2BC9-5552-45EC-85EF-C96EC23B1D58}" type="datetime1">
              <a:rPr lang="fr-FR" smtClean="0"/>
              <a:t>25/08/2017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281-5B19-4A4F-944D-5D9A55D5C47A}" type="datetime1">
              <a:rPr lang="fr-FR" smtClean="0"/>
              <a:t>25/08/2017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7F45-BE3B-437C-8A2E-FCD204D77D22}" type="datetime1">
              <a:rPr lang="fr-FR" smtClean="0"/>
              <a:t>25/08/2017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C657-E389-406D-9840-C78E5C74442A}" type="datetime1">
              <a:rPr lang="fr-FR" smtClean="0"/>
              <a:t>25/08/2017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1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A370-31CE-4A06-9F3D-DFCA33402F5E}" type="datetime1">
              <a:rPr lang="fr-FR" smtClean="0"/>
              <a:t>25/08/2017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D59C-CDD5-4172-9DF1-8C29A86B9098}" type="datetime1">
              <a:rPr lang="fr-FR" smtClean="0"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B648-E28F-46B8-9C06-2DB0E4DB7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96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5" b="45118"/>
          <a:stretch/>
        </p:blipFill>
        <p:spPr>
          <a:xfrm>
            <a:off x="1115616" y="6333193"/>
            <a:ext cx="7092280" cy="49533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778098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L’avancée des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procédures en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zone d’initiative publique</a:t>
            </a:r>
          </a:p>
        </p:txBody>
      </p:sp>
      <p:sp>
        <p:nvSpPr>
          <p:cNvPr id="7" name="Parallélogramme 6"/>
          <p:cNvSpPr/>
          <p:nvPr/>
        </p:nvSpPr>
        <p:spPr>
          <a:xfrm>
            <a:off x="611560" y="476672"/>
            <a:ext cx="288032" cy="360040"/>
          </a:xfrm>
          <a:prstGeom prst="parallelogram">
            <a:avLst>
              <a:gd name="adj" fmla="val 29738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4" y="1844824"/>
            <a:ext cx="1435926" cy="34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1</a:t>
            </a:fld>
            <a:endParaRPr lang="fr-FR"/>
          </a:p>
        </p:txBody>
      </p:sp>
      <p:pic>
        <p:nvPicPr>
          <p:cNvPr id="1027" name="Picture 3" descr="C:\Users\pfgriffiths-adc\Pictures\exploi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4108"/>
            <a:ext cx="7272808" cy="51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445224"/>
            <a:ext cx="2592288" cy="827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08578" y="5791984"/>
            <a:ext cx="2457175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fr-FR" sz="900" i="1" dirty="0">
                <a:latin typeface="Arial" panose="020B0604020202020204" pitchFamily="34" charset="0"/>
                <a:cs typeface="Arial" panose="020B0604020202020204" pitchFamily="34" charset="0"/>
              </a:rPr>
              <a:t>NB : marchés en cours de signature</a:t>
            </a:r>
          </a:p>
          <a:p>
            <a:r>
              <a:rPr lang="fr-FR" sz="900" i="1" dirty="0">
                <a:latin typeface="Arial" panose="020B0604020202020204" pitchFamily="34" charset="0"/>
                <a:cs typeface="Arial" panose="020B0604020202020204" pitchFamily="34" charset="0"/>
              </a:rPr>
              <a:t>pour les départements 16, 19, 23 et 87</a:t>
            </a:r>
            <a:r>
              <a:rPr lang="fr-F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13 </a:t>
            </a:r>
            <a:endParaRPr lang="fr-F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578" y="1143919"/>
            <a:ext cx="1389673" cy="413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5" b="45118"/>
          <a:stretch/>
        </p:blipFill>
        <p:spPr>
          <a:xfrm>
            <a:off x="1115616" y="6333193"/>
            <a:ext cx="7092280" cy="49533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77730" cy="778098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dynamique engagée</a:t>
            </a:r>
          </a:p>
        </p:txBody>
      </p:sp>
      <p:sp>
        <p:nvSpPr>
          <p:cNvPr id="6" name="Parallélogramme 5"/>
          <p:cNvSpPr/>
          <p:nvPr/>
        </p:nvSpPr>
        <p:spPr>
          <a:xfrm>
            <a:off x="611560" y="476672"/>
            <a:ext cx="288032" cy="360040"/>
          </a:xfrm>
          <a:prstGeom prst="parallelogram">
            <a:avLst>
              <a:gd name="adj" fmla="val 29738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B648-E28F-46B8-9C06-2DB0E4DB7DAF}" type="slidenum">
              <a:rPr lang="fr-FR" smtClean="0"/>
              <a:t>2</a:t>
            </a:fld>
            <a:endParaRPr lang="fr-FR" dirty="0"/>
          </a:p>
        </p:txBody>
      </p:sp>
      <p:pic>
        <p:nvPicPr>
          <p:cNvPr id="1026" name="Picture 2" descr="R:\Agence Num\Agence - Communication\Agence du numérique _ Communication\Outil de communication\PPT\Chiffres clés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57364" r="48456" b="7911"/>
          <a:stretch/>
        </p:blipFill>
        <p:spPr bwMode="auto">
          <a:xfrm>
            <a:off x="1403650" y="1772816"/>
            <a:ext cx="2844272" cy="29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:\Agence Num\Agence - Communication\Agence du numérique _ Communication\Outil de communication\PPT\Chiffres clés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57364" r="2239" b="7911"/>
          <a:stretch/>
        </p:blipFill>
        <p:spPr bwMode="auto">
          <a:xfrm>
            <a:off x="4462818" y="1748021"/>
            <a:ext cx="2823523" cy="29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31</Words>
  <Application>Microsoft Macintosh PowerPoint</Application>
  <PresentationFormat>Présentation à l'écran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Arial</vt:lpstr>
      <vt:lpstr>Thème Office</vt:lpstr>
      <vt:lpstr>L’avancée des procédures en zone d’initiative publique</vt:lpstr>
      <vt:lpstr>Une dynamique engagée</vt:lpstr>
    </vt:vector>
  </TitlesOfParts>
  <Company>MINEFI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GRIFFITHS Pierre-Francois</dc:creator>
  <cp:lastModifiedBy>Sébastien Côte</cp:lastModifiedBy>
  <cp:revision>35</cp:revision>
  <cp:lastPrinted>2017-07-12T14:34:01Z</cp:lastPrinted>
  <dcterms:created xsi:type="dcterms:W3CDTF">2017-07-05T16:05:53Z</dcterms:created>
  <dcterms:modified xsi:type="dcterms:W3CDTF">2017-08-25T14:02:10Z</dcterms:modified>
</cp:coreProperties>
</file>